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58" r:id="rId3"/>
    <p:sldId id="261" r:id="rId4"/>
    <p:sldId id="262" r:id="rId5"/>
    <p:sldId id="314" r:id="rId6"/>
    <p:sldId id="306" r:id="rId7"/>
    <p:sldId id="305" r:id="rId8"/>
    <p:sldId id="316" r:id="rId9"/>
    <p:sldId id="307" r:id="rId10"/>
    <p:sldId id="317" r:id="rId11"/>
    <p:sldId id="318" r:id="rId12"/>
    <p:sldId id="319" r:id="rId13"/>
    <p:sldId id="309" r:id="rId14"/>
    <p:sldId id="310" r:id="rId15"/>
    <p:sldId id="321" r:id="rId16"/>
    <p:sldId id="322" r:id="rId17"/>
    <p:sldId id="323" r:id="rId18"/>
    <p:sldId id="324" r:id="rId19"/>
    <p:sldId id="312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41277E-F1E6-4503-B84D-3EAD0FC3A52A}">
  <a:tblStyle styleId="{A741277E-F1E6-4503-B84D-3EAD0FC3A5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4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054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545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644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824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133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763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407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55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902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12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06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613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03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552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70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27238" y="839099"/>
            <a:ext cx="5289523" cy="173265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MODELLING AND DESIGN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3321492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ROAD SIGN AND ROAD STATE MOBILE NOTIFICATION APP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4D80F0-17A2-B4DE-9022-164C273E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200" y="0"/>
            <a:ext cx="11125200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9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4D80F0-17A2-B4DE-9022-164C273E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200" y="-3810000"/>
            <a:ext cx="11125200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16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4D80F0-17A2-B4DE-9022-164C273E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47143"/>
            <a:ext cx="11125200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56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18985"/>
            <a:ext cx="3339331" cy="1268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dirty="0"/>
              <a:t>SEQUENCE DIAGRAM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173507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7503A115-3730-4EAC-B90A-95016425B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7251700" cy="90658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14060F9-CA79-4941-B43E-F4B7173154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59"/>
          <a:stretch/>
        </p:blipFill>
        <p:spPr>
          <a:xfrm>
            <a:off x="1892300" y="0"/>
            <a:ext cx="7251700" cy="284797"/>
          </a:xfrm>
          <a:prstGeom prst="rect">
            <a:avLst/>
          </a:prstGeom>
        </p:spPr>
      </p:pic>
      <p:cxnSp>
        <p:nvCxnSpPr>
          <p:cNvPr id="62" name="Google Shape;222;p45">
            <a:extLst>
              <a:ext uri="{FF2B5EF4-FFF2-40B4-BE49-F238E27FC236}">
                <a16:creationId xmlns:a16="http://schemas.microsoft.com/office/drawing/2014/main" id="{FE71E95F-E93D-44F6-9259-0C14C43FB71F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3943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Title 2">
            <a:extLst>
              <a:ext uri="{FF2B5EF4-FFF2-40B4-BE49-F238E27FC236}">
                <a16:creationId xmlns:a16="http://schemas.microsoft.com/office/drawing/2014/main" id="{3603AADA-8E9A-4374-9902-227592B0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2"/>
            <a:ext cx="1340399" cy="650133"/>
          </a:xfrm>
        </p:spPr>
        <p:txBody>
          <a:bodyPr/>
          <a:lstStyle/>
          <a:p>
            <a:r>
              <a:rPr lang="en-US" sz="1800" dirty="0"/>
              <a:t>Sequence Diagram</a:t>
            </a:r>
            <a:endParaRPr lang="en-CM" sz="1800" dirty="0"/>
          </a:p>
        </p:txBody>
      </p:sp>
    </p:spTree>
    <p:extLst>
      <p:ext uri="{BB962C8B-B14F-4D97-AF65-F5344CB8AC3E}">
        <p14:creationId xmlns:p14="http://schemas.microsoft.com/office/powerpoint/2010/main" val="140776996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7503A115-3730-4EAC-B90A-95016425B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-3922853"/>
            <a:ext cx="7251700" cy="90658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14060F9-CA79-4941-B43E-F4B7173154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59"/>
          <a:stretch/>
        </p:blipFill>
        <p:spPr>
          <a:xfrm>
            <a:off x="1892300" y="0"/>
            <a:ext cx="7251700" cy="284797"/>
          </a:xfrm>
          <a:prstGeom prst="rect">
            <a:avLst/>
          </a:prstGeom>
        </p:spPr>
      </p:pic>
      <p:cxnSp>
        <p:nvCxnSpPr>
          <p:cNvPr id="62" name="Google Shape;222;p45">
            <a:extLst>
              <a:ext uri="{FF2B5EF4-FFF2-40B4-BE49-F238E27FC236}">
                <a16:creationId xmlns:a16="http://schemas.microsoft.com/office/drawing/2014/main" id="{FE71E95F-E93D-44F6-9259-0C14C43FB71F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3943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Title 2">
            <a:extLst>
              <a:ext uri="{FF2B5EF4-FFF2-40B4-BE49-F238E27FC236}">
                <a16:creationId xmlns:a16="http://schemas.microsoft.com/office/drawing/2014/main" id="{3603AADA-8E9A-4374-9902-227592B0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2"/>
            <a:ext cx="1340399" cy="650133"/>
          </a:xfrm>
        </p:spPr>
        <p:txBody>
          <a:bodyPr/>
          <a:lstStyle/>
          <a:p>
            <a:r>
              <a:rPr lang="en-US" sz="1800" dirty="0"/>
              <a:t>Sequence Diagram</a:t>
            </a:r>
            <a:endParaRPr lang="en-CM" sz="1800" dirty="0"/>
          </a:p>
        </p:txBody>
      </p:sp>
    </p:spTree>
    <p:extLst>
      <p:ext uri="{BB962C8B-B14F-4D97-AF65-F5344CB8AC3E}">
        <p14:creationId xmlns:p14="http://schemas.microsoft.com/office/powerpoint/2010/main" val="256461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18985"/>
            <a:ext cx="3707788" cy="1268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dirty="0"/>
              <a:t>DEPLOYMENT DIAGRAM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5633104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222;p45">
            <a:extLst>
              <a:ext uri="{FF2B5EF4-FFF2-40B4-BE49-F238E27FC236}">
                <a16:creationId xmlns:a16="http://schemas.microsoft.com/office/drawing/2014/main" id="{FE71E95F-E93D-44F6-9259-0C14C43FB71F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96392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Title 2">
            <a:extLst>
              <a:ext uri="{FF2B5EF4-FFF2-40B4-BE49-F238E27FC236}">
                <a16:creationId xmlns:a16="http://schemas.microsoft.com/office/drawing/2014/main" id="{3603AADA-8E9A-4374-9902-227592B0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51" y="268062"/>
            <a:ext cx="2500708" cy="650133"/>
          </a:xfrm>
        </p:spPr>
        <p:txBody>
          <a:bodyPr/>
          <a:lstStyle/>
          <a:p>
            <a:r>
              <a:rPr lang="en-US" sz="1800" dirty="0"/>
              <a:t>Deployment Diagram</a:t>
            </a:r>
            <a:endParaRPr lang="en-CM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168EB-7F49-4AC4-83D2-7A29BAD14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90" y="1663397"/>
            <a:ext cx="7080019" cy="32120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92;p51">
            <a:extLst>
              <a:ext uri="{FF2B5EF4-FFF2-40B4-BE49-F238E27FC236}">
                <a16:creationId xmlns:a16="http://schemas.microsoft.com/office/drawing/2014/main" id="{3C928233-85BD-4181-A402-880DCA93505A}"/>
              </a:ext>
            </a:extLst>
          </p:cNvPr>
          <p:cNvSpPr txBox="1">
            <a:spLocks/>
          </p:cNvSpPr>
          <p:nvPr/>
        </p:nvSpPr>
        <p:spPr>
          <a:xfrm>
            <a:off x="2485822" y="638516"/>
            <a:ext cx="4172353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MVP DEPLOYMENT ABSTRACTION DIAGRAM</a:t>
            </a: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B0E38B9D-8A87-438E-B48C-489DFB098514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96392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Title 2">
            <a:extLst>
              <a:ext uri="{FF2B5EF4-FFF2-40B4-BE49-F238E27FC236}">
                <a16:creationId xmlns:a16="http://schemas.microsoft.com/office/drawing/2014/main" id="{54C828E4-B058-4499-B161-AC27D5FB04DA}"/>
              </a:ext>
            </a:extLst>
          </p:cNvPr>
          <p:cNvSpPr txBox="1">
            <a:spLocks/>
          </p:cNvSpPr>
          <p:nvPr/>
        </p:nvSpPr>
        <p:spPr>
          <a:xfrm>
            <a:off x="86451" y="268063"/>
            <a:ext cx="2399371" cy="37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/>
              <a:t>Deployment Diagram</a:t>
            </a:r>
            <a:endParaRPr lang="en-CM" sz="1800" dirty="0"/>
          </a:p>
        </p:txBody>
      </p:sp>
    </p:spTree>
    <p:extLst>
      <p:ext uri="{BB962C8B-B14F-4D97-AF65-F5344CB8AC3E}">
        <p14:creationId xmlns:p14="http://schemas.microsoft.com/office/powerpoint/2010/main" val="3262889005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222;p45">
            <a:extLst>
              <a:ext uri="{FF2B5EF4-FFF2-40B4-BE49-F238E27FC236}">
                <a16:creationId xmlns:a16="http://schemas.microsoft.com/office/drawing/2014/main" id="{FE71E95F-E93D-44F6-9259-0C14C43FB71F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96392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Title 2">
            <a:extLst>
              <a:ext uri="{FF2B5EF4-FFF2-40B4-BE49-F238E27FC236}">
                <a16:creationId xmlns:a16="http://schemas.microsoft.com/office/drawing/2014/main" id="{3603AADA-8E9A-4374-9902-227592B0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51" y="268063"/>
            <a:ext cx="2399371" cy="370454"/>
          </a:xfrm>
        </p:spPr>
        <p:txBody>
          <a:bodyPr/>
          <a:lstStyle/>
          <a:p>
            <a:r>
              <a:rPr lang="en-US" sz="1800" dirty="0"/>
              <a:t>Deployment Diagram</a:t>
            </a:r>
            <a:endParaRPr lang="en-CM" sz="1800" dirty="0"/>
          </a:p>
        </p:txBody>
      </p:sp>
      <p:sp>
        <p:nvSpPr>
          <p:cNvPr id="7" name="Google Shape;292;p51">
            <a:extLst>
              <a:ext uri="{FF2B5EF4-FFF2-40B4-BE49-F238E27FC236}">
                <a16:creationId xmlns:a16="http://schemas.microsoft.com/office/drawing/2014/main" id="{3C928233-85BD-4181-A402-880DCA93505A}"/>
              </a:ext>
            </a:extLst>
          </p:cNvPr>
          <p:cNvSpPr txBox="1">
            <a:spLocks/>
          </p:cNvSpPr>
          <p:nvPr/>
        </p:nvSpPr>
        <p:spPr>
          <a:xfrm>
            <a:off x="2485822" y="638516"/>
            <a:ext cx="4172353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DETAILED DEPLOYMENT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DAE5F-2A8D-459A-B93D-40DA597FE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15" y="1579916"/>
            <a:ext cx="6877570" cy="33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F26F2F-92DE-4E78-BF10-1BD163207284}"/>
              </a:ext>
            </a:extLst>
          </p:cNvPr>
          <p:cNvSpPr/>
          <p:nvPr/>
        </p:nvSpPr>
        <p:spPr>
          <a:xfrm>
            <a:off x="6578687" y="4687470"/>
            <a:ext cx="1432098" cy="281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66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159;p68">
            <a:extLst>
              <a:ext uri="{FF2B5EF4-FFF2-40B4-BE49-F238E27FC236}">
                <a16:creationId xmlns:a16="http://schemas.microsoft.com/office/drawing/2014/main" id="{170DEFAA-CA7F-4F29-99BB-BC721D84B392}"/>
              </a:ext>
            </a:extLst>
          </p:cNvPr>
          <p:cNvSpPr txBox="1">
            <a:spLocks/>
          </p:cNvSpPr>
          <p:nvPr/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THANK YOU</a:t>
            </a:r>
          </a:p>
        </p:txBody>
      </p:sp>
      <p:cxnSp>
        <p:nvCxnSpPr>
          <p:cNvPr id="23" name="Google Shape;2161;p68">
            <a:extLst>
              <a:ext uri="{FF2B5EF4-FFF2-40B4-BE49-F238E27FC236}">
                <a16:creationId xmlns:a16="http://schemas.microsoft.com/office/drawing/2014/main" id="{60D198F4-D32A-45AA-BE35-3F18B13E87B4}"/>
              </a:ext>
            </a:extLst>
          </p:cNvPr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5" name="Google Shape;2163;p68">
            <a:extLst>
              <a:ext uri="{FF2B5EF4-FFF2-40B4-BE49-F238E27FC236}">
                <a16:creationId xmlns:a16="http://schemas.microsoft.com/office/drawing/2014/main" id="{1BE84F71-106C-4A49-9138-5970E7908D8D}"/>
              </a:ext>
            </a:extLst>
          </p:cNvPr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607F5A-7858-403A-A5B1-F8807B300521}"/>
              </a:ext>
            </a:extLst>
          </p:cNvPr>
          <p:cNvSpPr txBox="1"/>
          <p:nvPr/>
        </p:nvSpPr>
        <p:spPr>
          <a:xfrm>
            <a:off x="1013400" y="2033141"/>
            <a:ext cx="3340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ExtraBold" panose="00000900000000000000" pitchFamily="2" charset="0"/>
              </a:rPr>
              <a:t>PRESENTED BY GROUP 3</a:t>
            </a:r>
            <a:endParaRPr lang="en-CM" sz="32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367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792561" y="1601755"/>
            <a:ext cx="945851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792561" y="2276403"/>
            <a:ext cx="945851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8" name="Google Shape;188;p40"/>
          <p:cNvCxnSpPr>
            <a:cxnSpLocks/>
          </p:cNvCxnSpPr>
          <p:nvPr/>
        </p:nvCxnSpPr>
        <p:spPr>
          <a:xfrm flipV="1">
            <a:off x="1657669" y="1814030"/>
            <a:ext cx="0" cy="2993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194;p41">
            <a:extLst>
              <a:ext uri="{FF2B5EF4-FFF2-40B4-BE49-F238E27FC236}">
                <a16:creationId xmlns:a16="http://schemas.microsoft.com/office/drawing/2014/main" id="{AA68CA84-3FC6-4EC9-A213-87A7820C8961}"/>
              </a:ext>
            </a:extLst>
          </p:cNvPr>
          <p:cNvSpPr txBox="1">
            <a:spLocks/>
          </p:cNvSpPr>
          <p:nvPr/>
        </p:nvSpPr>
        <p:spPr>
          <a:xfrm>
            <a:off x="3282118" y="370674"/>
            <a:ext cx="2579764" cy="72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/>
              <a:t>OUTLINE</a:t>
            </a:r>
          </a:p>
        </p:txBody>
      </p:sp>
      <p:sp>
        <p:nvSpPr>
          <p:cNvPr id="6" name="Google Shape;183;p40">
            <a:extLst>
              <a:ext uri="{FF2B5EF4-FFF2-40B4-BE49-F238E27FC236}">
                <a16:creationId xmlns:a16="http://schemas.microsoft.com/office/drawing/2014/main" id="{8A4BD139-C242-35A2-2963-A6491BB72E16}"/>
              </a:ext>
            </a:extLst>
          </p:cNvPr>
          <p:cNvSpPr txBox="1">
            <a:spLocks/>
          </p:cNvSpPr>
          <p:nvPr/>
        </p:nvSpPr>
        <p:spPr>
          <a:xfrm>
            <a:off x="1778985" y="1732506"/>
            <a:ext cx="2237512" cy="43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Use case diagram</a:t>
            </a:r>
          </a:p>
        </p:txBody>
      </p:sp>
      <p:cxnSp>
        <p:nvCxnSpPr>
          <p:cNvPr id="13" name="Google Shape;188;p40">
            <a:extLst>
              <a:ext uri="{FF2B5EF4-FFF2-40B4-BE49-F238E27FC236}">
                <a16:creationId xmlns:a16="http://schemas.microsoft.com/office/drawing/2014/main" id="{39EF3BF5-3BF2-35DB-2852-D72EF79E03C3}"/>
              </a:ext>
            </a:extLst>
          </p:cNvPr>
          <p:cNvCxnSpPr>
            <a:cxnSpLocks/>
          </p:cNvCxnSpPr>
          <p:nvPr/>
        </p:nvCxnSpPr>
        <p:spPr>
          <a:xfrm flipV="1">
            <a:off x="1662887" y="2465048"/>
            <a:ext cx="0" cy="2993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Google Shape;183;p40">
            <a:extLst>
              <a:ext uri="{FF2B5EF4-FFF2-40B4-BE49-F238E27FC236}">
                <a16:creationId xmlns:a16="http://schemas.microsoft.com/office/drawing/2014/main" id="{0D85DB72-563B-A8B6-D6FA-95F4C25248C4}"/>
              </a:ext>
            </a:extLst>
          </p:cNvPr>
          <p:cNvSpPr txBox="1">
            <a:spLocks/>
          </p:cNvSpPr>
          <p:nvPr/>
        </p:nvSpPr>
        <p:spPr>
          <a:xfrm>
            <a:off x="1794779" y="2421899"/>
            <a:ext cx="1809767" cy="43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Class diagram</a:t>
            </a:r>
          </a:p>
        </p:txBody>
      </p:sp>
      <p:sp>
        <p:nvSpPr>
          <p:cNvPr id="20" name="Google Shape;185;p40">
            <a:extLst>
              <a:ext uri="{FF2B5EF4-FFF2-40B4-BE49-F238E27FC236}">
                <a16:creationId xmlns:a16="http://schemas.microsoft.com/office/drawing/2014/main" id="{AE703B87-385C-DE16-A1DC-48FF3575D46F}"/>
              </a:ext>
            </a:extLst>
          </p:cNvPr>
          <p:cNvSpPr txBox="1">
            <a:spLocks/>
          </p:cNvSpPr>
          <p:nvPr/>
        </p:nvSpPr>
        <p:spPr>
          <a:xfrm>
            <a:off x="792561" y="956572"/>
            <a:ext cx="945851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01</a:t>
            </a:r>
          </a:p>
        </p:txBody>
      </p:sp>
      <p:cxnSp>
        <p:nvCxnSpPr>
          <p:cNvPr id="24" name="Google Shape;188;p40">
            <a:extLst>
              <a:ext uri="{FF2B5EF4-FFF2-40B4-BE49-F238E27FC236}">
                <a16:creationId xmlns:a16="http://schemas.microsoft.com/office/drawing/2014/main" id="{9CB34F17-86D7-616F-5DDA-E36643E3835C}"/>
              </a:ext>
            </a:extLst>
          </p:cNvPr>
          <p:cNvCxnSpPr>
            <a:cxnSpLocks/>
          </p:cNvCxnSpPr>
          <p:nvPr/>
        </p:nvCxnSpPr>
        <p:spPr>
          <a:xfrm flipV="1">
            <a:off x="1657669" y="1168847"/>
            <a:ext cx="0" cy="2993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5" name="Google Shape;183;p40">
            <a:extLst>
              <a:ext uri="{FF2B5EF4-FFF2-40B4-BE49-F238E27FC236}">
                <a16:creationId xmlns:a16="http://schemas.microsoft.com/office/drawing/2014/main" id="{232F48F3-A260-D7E9-B76A-CD6FE3CCCDD5}"/>
              </a:ext>
            </a:extLst>
          </p:cNvPr>
          <p:cNvSpPr txBox="1">
            <a:spLocks/>
          </p:cNvSpPr>
          <p:nvPr/>
        </p:nvSpPr>
        <p:spPr>
          <a:xfrm>
            <a:off x="1757933" y="1107208"/>
            <a:ext cx="2049468" cy="43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Context diagram</a:t>
            </a:r>
          </a:p>
        </p:txBody>
      </p:sp>
      <p:sp>
        <p:nvSpPr>
          <p:cNvPr id="26" name="Google Shape;186;p40">
            <a:extLst>
              <a:ext uri="{FF2B5EF4-FFF2-40B4-BE49-F238E27FC236}">
                <a16:creationId xmlns:a16="http://schemas.microsoft.com/office/drawing/2014/main" id="{21828C7C-5F12-5316-F715-F2A0562CC0A0}"/>
              </a:ext>
            </a:extLst>
          </p:cNvPr>
          <p:cNvSpPr txBox="1">
            <a:spLocks/>
          </p:cNvSpPr>
          <p:nvPr/>
        </p:nvSpPr>
        <p:spPr>
          <a:xfrm>
            <a:off x="792561" y="2978086"/>
            <a:ext cx="945851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cxnSp>
        <p:nvCxnSpPr>
          <p:cNvPr id="27" name="Google Shape;188;p40">
            <a:extLst>
              <a:ext uri="{FF2B5EF4-FFF2-40B4-BE49-F238E27FC236}">
                <a16:creationId xmlns:a16="http://schemas.microsoft.com/office/drawing/2014/main" id="{CFCA3D8C-7D22-5FFB-F2C5-26282C97F9C7}"/>
              </a:ext>
            </a:extLst>
          </p:cNvPr>
          <p:cNvCxnSpPr>
            <a:cxnSpLocks/>
          </p:cNvCxnSpPr>
          <p:nvPr/>
        </p:nvCxnSpPr>
        <p:spPr>
          <a:xfrm flipV="1">
            <a:off x="1662887" y="3166731"/>
            <a:ext cx="0" cy="2993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" name="Google Shape;183;p40">
            <a:extLst>
              <a:ext uri="{FF2B5EF4-FFF2-40B4-BE49-F238E27FC236}">
                <a16:creationId xmlns:a16="http://schemas.microsoft.com/office/drawing/2014/main" id="{BDB9F2DA-7B55-972B-1AC1-90F6C17EE2E5}"/>
              </a:ext>
            </a:extLst>
          </p:cNvPr>
          <p:cNvSpPr txBox="1">
            <a:spLocks/>
          </p:cNvSpPr>
          <p:nvPr/>
        </p:nvSpPr>
        <p:spPr>
          <a:xfrm>
            <a:off x="1794778" y="3123582"/>
            <a:ext cx="2346549" cy="43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Sequence diagram</a:t>
            </a:r>
          </a:p>
        </p:txBody>
      </p:sp>
      <p:sp>
        <p:nvSpPr>
          <p:cNvPr id="29" name="Google Shape;186;p40">
            <a:extLst>
              <a:ext uri="{FF2B5EF4-FFF2-40B4-BE49-F238E27FC236}">
                <a16:creationId xmlns:a16="http://schemas.microsoft.com/office/drawing/2014/main" id="{EE982FDA-64BB-BA5C-9C88-731913FD13CE}"/>
              </a:ext>
            </a:extLst>
          </p:cNvPr>
          <p:cNvSpPr txBox="1">
            <a:spLocks/>
          </p:cNvSpPr>
          <p:nvPr/>
        </p:nvSpPr>
        <p:spPr>
          <a:xfrm>
            <a:off x="792561" y="3679769"/>
            <a:ext cx="945851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30" name="Google Shape;188;p40">
            <a:extLst>
              <a:ext uri="{FF2B5EF4-FFF2-40B4-BE49-F238E27FC236}">
                <a16:creationId xmlns:a16="http://schemas.microsoft.com/office/drawing/2014/main" id="{9D359DB3-FDBE-2F3B-3887-E62D0C9AC909}"/>
              </a:ext>
            </a:extLst>
          </p:cNvPr>
          <p:cNvCxnSpPr>
            <a:cxnSpLocks/>
          </p:cNvCxnSpPr>
          <p:nvPr/>
        </p:nvCxnSpPr>
        <p:spPr>
          <a:xfrm flipV="1">
            <a:off x="1662887" y="3868414"/>
            <a:ext cx="0" cy="2993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183;p40">
            <a:extLst>
              <a:ext uri="{FF2B5EF4-FFF2-40B4-BE49-F238E27FC236}">
                <a16:creationId xmlns:a16="http://schemas.microsoft.com/office/drawing/2014/main" id="{465EF4E6-6679-31CC-A800-F22C0DAC59A8}"/>
              </a:ext>
            </a:extLst>
          </p:cNvPr>
          <p:cNvSpPr txBox="1">
            <a:spLocks/>
          </p:cNvSpPr>
          <p:nvPr/>
        </p:nvSpPr>
        <p:spPr>
          <a:xfrm>
            <a:off x="1794778" y="3825265"/>
            <a:ext cx="2579764" cy="43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Deployment diagram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0" y="3132048"/>
            <a:ext cx="2705779" cy="12423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 DIAGRAM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/>
          <p:nvPr/>
        </p:nvCxnSpPr>
        <p:spPr>
          <a:xfrm>
            <a:off x="549407" y="2164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07" y="225975"/>
            <a:ext cx="2301089" cy="469323"/>
          </a:xfrm>
        </p:spPr>
        <p:txBody>
          <a:bodyPr/>
          <a:lstStyle/>
          <a:p>
            <a:r>
              <a:rPr lang="en-US" sz="1800" dirty="0"/>
              <a:t>Context Diagram</a:t>
            </a:r>
            <a:endParaRPr lang="en-CM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F51CE-AB05-3352-31F9-A810AA9C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9" y="591193"/>
            <a:ext cx="8745582" cy="4552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094852-A08B-CD83-2108-44FF92ACA162}"/>
              </a:ext>
            </a:extLst>
          </p:cNvPr>
          <p:cNvSpPr/>
          <p:nvPr/>
        </p:nvSpPr>
        <p:spPr>
          <a:xfrm>
            <a:off x="3823309" y="631633"/>
            <a:ext cx="5065261" cy="445416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 ExtraBold" panose="00000900000000000000" pitchFamily="2" charset="0"/>
              </a:rPr>
              <a:t>Internal system</a:t>
            </a:r>
            <a:endParaRPr lang="en-CM" sz="2800" dirty="0">
              <a:latin typeface="Montserrat ExtraBold" panose="000009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B8140-6B01-0BD4-55E0-AE953BC40AE9}"/>
              </a:ext>
            </a:extLst>
          </p:cNvPr>
          <p:cNvSpPr txBox="1"/>
          <p:nvPr/>
        </p:nvSpPr>
        <p:spPr>
          <a:xfrm>
            <a:off x="753718" y="848706"/>
            <a:ext cx="1852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ontserrat ExtraBold" panose="00000900000000000000" pitchFamily="2" charset="0"/>
              </a:rPr>
              <a:t>External Entities</a:t>
            </a:r>
            <a:endParaRPr lang="en-CM" sz="1400" dirty="0"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/>
          <p:nvPr/>
        </p:nvCxnSpPr>
        <p:spPr>
          <a:xfrm>
            <a:off x="549407" y="2164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07" y="225975"/>
            <a:ext cx="2301089" cy="469323"/>
          </a:xfrm>
        </p:spPr>
        <p:txBody>
          <a:bodyPr/>
          <a:lstStyle/>
          <a:p>
            <a:r>
              <a:rPr lang="en-US" sz="1800" dirty="0"/>
              <a:t>Context Diagram</a:t>
            </a:r>
            <a:endParaRPr lang="en-CM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F51CE-AB05-3352-31F9-A810AA9C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9" y="591193"/>
            <a:ext cx="8745582" cy="455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FB8140-6B01-0BD4-55E0-AE953BC40AE9}"/>
              </a:ext>
            </a:extLst>
          </p:cNvPr>
          <p:cNvSpPr txBox="1"/>
          <p:nvPr/>
        </p:nvSpPr>
        <p:spPr>
          <a:xfrm>
            <a:off x="753718" y="848706"/>
            <a:ext cx="1852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ontserrat ExtraBold" panose="00000900000000000000" pitchFamily="2" charset="0"/>
              </a:rPr>
              <a:t>External Entities</a:t>
            </a:r>
            <a:endParaRPr lang="en-CM" sz="1400" dirty="0"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199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18871"/>
            <a:ext cx="2947446" cy="1268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USE CASE DIAGRAM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974881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D33CC1-2B73-3270-1F90-1682B69EEB95}"/>
              </a:ext>
            </a:extLst>
          </p:cNvPr>
          <p:cNvGrpSpPr/>
          <p:nvPr/>
        </p:nvGrpSpPr>
        <p:grpSpPr>
          <a:xfrm>
            <a:off x="2090057" y="0"/>
            <a:ext cx="7053943" cy="7605486"/>
            <a:chOff x="-986246" y="241663"/>
            <a:chExt cx="5826034" cy="55713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8B822C4-9831-05D2-8B83-A271953AC0EF}"/>
                </a:ext>
              </a:extLst>
            </p:cNvPr>
            <p:cNvSpPr/>
            <p:nvPr/>
          </p:nvSpPr>
          <p:spPr>
            <a:xfrm>
              <a:off x="-986246" y="241663"/>
              <a:ext cx="5826034" cy="5571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pic>
          <p:nvPicPr>
            <p:cNvPr id="2" name="Picture 1" descr="IMG_256">
              <a:extLst>
                <a:ext uri="{FF2B5EF4-FFF2-40B4-BE49-F238E27FC236}">
                  <a16:creationId xmlns:a16="http://schemas.microsoft.com/office/drawing/2014/main" id="{9B58C08B-B68B-4A37-16CF-E6EE207FF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"/>
            <a:stretch/>
          </p:blipFill>
          <p:spPr>
            <a:xfrm>
              <a:off x="-986246" y="445024"/>
              <a:ext cx="5780627" cy="5162550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6540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2"/>
            <a:ext cx="1340399" cy="650133"/>
          </a:xfrm>
        </p:spPr>
        <p:txBody>
          <a:bodyPr/>
          <a:lstStyle/>
          <a:p>
            <a:r>
              <a:rPr lang="en-US" sz="1800" dirty="0"/>
              <a:t>Use case Diagram</a:t>
            </a:r>
            <a:endParaRPr lang="en-CM" sz="1800" dirty="0"/>
          </a:p>
        </p:txBody>
      </p:sp>
    </p:spTree>
    <p:extLst>
      <p:ext uri="{BB962C8B-B14F-4D97-AF65-F5344CB8AC3E}">
        <p14:creationId xmlns:p14="http://schemas.microsoft.com/office/powerpoint/2010/main" val="42317269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D33CC1-2B73-3270-1F90-1682B69EEB95}"/>
              </a:ext>
            </a:extLst>
          </p:cNvPr>
          <p:cNvGrpSpPr/>
          <p:nvPr/>
        </p:nvGrpSpPr>
        <p:grpSpPr>
          <a:xfrm>
            <a:off x="2090057" y="-2461986"/>
            <a:ext cx="7053943" cy="7605486"/>
            <a:chOff x="-986246" y="241663"/>
            <a:chExt cx="5826034" cy="55713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8B822C4-9831-05D2-8B83-A271953AC0EF}"/>
                </a:ext>
              </a:extLst>
            </p:cNvPr>
            <p:cNvSpPr/>
            <p:nvPr/>
          </p:nvSpPr>
          <p:spPr>
            <a:xfrm>
              <a:off x="-986246" y="241663"/>
              <a:ext cx="5826034" cy="5571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pic>
          <p:nvPicPr>
            <p:cNvPr id="2" name="Picture 1" descr="IMG_256">
              <a:extLst>
                <a:ext uri="{FF2B5EF4-FFF2-40B4-BE49-F238E27FC236}">
                  <a16:creationId xmlns:a16="http://schemas.microsoft.com/office/drawing/2014/main" id="{9B58C08B-B68B-4A37-16CF-E6EE207FF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66"/>
            <a:stretch/>
          </p:blipFill>
          <p:spPr>
            <a:xfrm>
              <a:off x="-986246" y="445024"/>
              <a:ext cx="5780627" cy="5162550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7" name="Google Shape;222;p45">
            <a:extLst>
              <a:ext uri="{FF2B5EF4-FFF2-40B4-BE49-F238E27FC236}">
                <a16:creationId xmlns:a16="http://schemas.microsoft.com/office/drawing/2014/main" id="{6BF38CD6-F9A8-6F3B-8845-3946679F8FB3}"/>
              </a:ext>
            </a:extLst>
          </p:cNvPr>
          <p:cNvCxnSpPr>
            <a:cxnSpLocks/>
          </p:cNvCxnSpPr>
          <p:nvPr/>
        </p:nvCxnSpPr>
        <p:spPr>
          <a:xfrm>
            <a:off x="161351" y="268062"/>
            <a:ext cx="165409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DAC80283-59CD-253F-BFD6-29712B57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1" y="277612"/>
            <a:ext cx="1340399" cy="650133"/>
          </a:xfrm>
        </p:spPr>
        <p:txBody>
          <a:bodyPr/>
          <a:lstStyle/>
          <a:p>
            <a:r>
              <a:rPr lang="en-US" sz="1800" dirty="0"/>
              <a:t>Use case Diagram</a:t>
            </a:r>
            <a:endParaRPr lang="en-CM" sz="1800" dirty="0"/>
          </a:p>
        </p:txBody>
      </p:sp>
    </p:spTree>
    <p:extLst>
      <p:ext uri="{BB962C8B-B14F-4D97-AF65-F5344CB8AC3E}">
        <p14:creationId xmlns:p14="http://schemas.microsoft.com/office/powerpoint/2010/main" val="109957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0" y="3581400"/>
            <a:ext cx="4748667" cy="6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CLASS DIAGRAM</a:t>
            </a:r>
            <a:endParaRPr sz="44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2082800" y="3287500"/>
            <a:ext cx="1378369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035296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84</Words>
  <Application>Microsoft Office PowerPoint</Application>
  <PresentationFormat>On-screen Show (16:9)</PresentationFormat>
  <Paragraphs>39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Montserrat</vt:lpstr>
      <vt:lpstr>Montserrat ExtraBold</vt:lpstr>
      <vt:lpstr>Montserrat ExtraLight</vt:lpstr>
      <vt:lpstr>Futuristic Background by Slidesgo</vt:lpstr>
      <vt:lpstr>SYSTEM MODELLING AND DESIGN</vt:lpstr>
      <vt:lpstr>02</vt:lpstr>
      <vt:lpstr>CONTEXT DIAGRAM</vt:lpstr>
      <vt:lpstr>Context Diagram</vt:lpstr>
      <vt:lpstr>Context Diagram</vt:lpstr>
      <vt:lpstr>USE CASE DIAGRAM</vt:lpstr>
      <vt:lpstr>Use case Diagram</vt:lpstr>
      <vt:lpstr>Use case Diagram</vt:lpstr>
      <vt:lpstr>CLASS DIAGRAM</vt:lpstr>
      <vt:lpstr>PowerPoint Presentation</vt:lpstr>
      <vt:lpstr>PowerPoint Presentation</vt:lpstr>
      <vt:lpstr>PowerPoint Presentation</vt:lpstr>
      <vt:lpstr>SEQUENCE DIAGRAM</vt:lpstr>
      <vt:lpstr>Sequence Diagram</vt:lpstr>
      <vt:lpstr>Sequence Diagram</vt:lpstr>
      <vt:lpstr>DEPLOYMENT DIAGRAM</vt:lpstr>
      <vt:lpstr>Deployment Diagram</vt:lpstr>
      <vt:lpstr>Deployment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GATHERING</dc:title>
  <dc:creator>Matildavell</dc:creator>
  <cp:lastModifiedBy>Cyrille Tchio</cp:lastModifiedBy>
  <cp:revision>7</cp:revision>
  <dcterms:modified xsi:type="dcterms:W3CDTF">2024-05-28T07:54:25Z</dcterms:modified>
</cp:coreProperties>
</file>